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0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9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83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3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8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33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20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0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28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5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B34B5-5514-4642-BD52-F6E8C942AFEF}" type="datetimeFigureOut">
              <a:rPr lang="en-US" smtClean="0"/>
              <a:t>2018-07-17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852B5-0603-4469-BB68-87593DC33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8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Solution to Market Failure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Affiliation:</a:t>
            </a:r>
          </a:p>
          <a:p>
            <a:r>
              <a:rPr lang="en-US" dirty="0" smtClean="0"/>
              <a:t>Date:</a:t>
            </a:r>
          </a:p>
        </p:txBody>
      </p:sp>
    </p:spTree>
    <p:extLst>
      <p:ext uri="{BB962C8B-B14F-4D97-AF65-F5344CB8AC3E}">
        <p14:creationId xmlns:p14="http://schemas.microsoft.com/office/powerpoint/2010/main" val="61240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Graphical representation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535" y="1825625"/>
            <a:ext cx="5802930" cy="4351338"/>
          </a:xfrm>
        </p:spPr>
      </p:pic>
    </p:spTree>
    <p:extLst>
      <p:ext uri="{BB962C8B-B14F-4D97-AF65-F5344CB8AC3E}">
        <p14:creationId xmlns:p14="http://schemas.microsoft.com/office/powerpoint/2010/main" val="691322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Solution to Market Failure</vt:lpstr>
      <vt:lpstr>Graphical representation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 to Market Failure</dc:title>
  <dc:creator>folks</dc:creator>
  <cp:lastModifiedBy>samuel kibe</cp:lastModifiedBy>
  <cp:revision>1</cp:revision>
  <dcterms:created xsi:type="dcterms:W3CDTF">2018-07-17T19:29:54Z</dcterms:created>
  <dcterms:modified xsi:type="dcterms:W3CDTF">2018-07-17T19:47:56Z</dcterms:modified>
</cp:coreProperties>
</file>